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  <p:sldMasterId id="2147483713" r:id="rId5"/>
  </p:sldMasterIdLst>
  <p:sldIdLst>
    <p:sldId id="256" r:id="rId6"/>
    <p:sldId id="294" r:id="rId7"/>
    <p:sldId id="329" r:id="rId8"/>
    <p:sldId id="330" r:id="rId9"/>
    <p:sldId id="304" r:id="rId10"/>
    <p:sldId id="326" r:id="rId11"/>
    <p:sldId id="334" r:id="rId12"/>
    <p:sldId id="335" r:id="rId13"/>
    <p:sldId id="319" r:id="rId14"/>
    <p:sldId id="257" r:id="rId15"/>
    <p:sldId id="289" r:id="rId16"/>
    <p:sldId id="333" r:id="rId17"/>
    <p:sldId id="266" r:id="rId18"/>
    <p:sldId id="341" r:id="rId19"/>
    <p:sldId id="324" r:id="rId20"/>
    <p:sldId id="336" r:id="rId21"/>
    <p:sldId id="339" r:id="rId22"/>
    <p:sldId id="318" r:id="rId23"/>
    <p:sldId id="337" r:id="rId24"/>
    <p:sldId id="338" r:id="rId25"/>
    <p:sldId id="269" r:id="rId26"/>
    <p:sldId id="340" r:id="rId27"/>
    <p:sldId id="305" r:id="rId28"/>
    <p:sldId id="314" r:id="rId29"/>
    <p:sldId id="291" r:id="rId30"/>
    <p:sldId id="332" r:id="rId31"/>
    <p:sldId id="331" r:id="rId32"/>
    <p:sldId id="273" r:id="rId33"/>
    <p:sldId id="310" r:id="rId34"/>
    <p:sldId id="300" r:id="rId35"/>
    <p:sldId id="327" r:id="rId36"/>
    <p:sldId id="292" r:id="rId37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Grafik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Grafik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Grafik 6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Grafik 7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Grafik 10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Grafik 10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78" name="Grafik 17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79" name="Grafik 17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14" name="Grafik 21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15" name="Grafik 21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>
                <a:latin typeface="Arial"/>
              </a:rPr>
              <a:t>Format des Titeltextes durch Klicken bearbeiten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Arial"/>
              </a:rPr>
              <a:t>Format des Gliederungstextes durch Klicken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800"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400"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000"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Siebte Gliederungsebene</a:t>
            </a: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>
                <a:latin typeface="Arial"/>
              </a:rPr>
              <a:t>Format des Titeltextes durch Klicken bearbeiten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Arial"/>
              </a:rPr>
              <a:t>Format des Gliederungstextes durch Klicken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800"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400"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000"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Siebte Gliederungsebene</a:t>
            </a: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>
                <a:latin typeface="Arial"/>
              </a:rPr>
              <a:t>Format des Titeltextes durch Klicken bearbeiten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Format des Gliederungstextes durch Klicken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Siebte Gliederungsebene</a:t>
            </a: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>
                <a:latin typeface="Arial"/>
              </a:rPr>
              <a:t>Format des Titeltextes durch Klicken bearbeiten</a:t>
            </a:r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Arial"/>
              </a:rPr>
              <a:t>Format des Gliederungstextes durch Klicken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800"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400"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000"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Siebte Gliederungsebene</a:t>
            </a: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>
                <a:latin typeface="Arial"/>
              </a:rPr>
              <a:t>Format des Titeltextes durch Klicken bearbeiten</a:t>
            </a:r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Arial"/>
              </a:rPr>
              <a:t>Format des Gliederungstextes durch Klicken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800"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400"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000"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Siebte Gliederungsebene</a:t>
            </a: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>
                <a:latin typeface="Calibri Light"/>
                <a:ea typeface="DejaVu Sans"/>
              </a:rPr>
              <a:t>Bericht Jugendsportwart</a:t>
            </a:r>
            <a:endParaRPr dirty="0"/>
          </a:p>
        </p:txBody>
      </p:sp>
      <p:pic>
        <p:nvPicPr>
          <p:cNvPr id="217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3280" y="1705320"/>
            <a:ext cx="5337000" cy="3965400"/>
          </a:xfrm>
          <a:prstGeom prst="rect">
            <a:avLst/>
          </a:prstGeom>
          <a:ln>
            <a:noFill/>
          </a:ln>
        </p:spPr>
      </p:pic>
      <p:pic>
        <p:nvPicPr>
          <p:cNvPr id="218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26640" y="1705320"/>
            <a:ext cx="5275080" cy="396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>
                <a:latin typeface="Calibri Light"/>
                <a:ea typeface="DejaVu Sans"/>
              </a:rPr>
              <a:t>Rückblick Verbandsrunde </a:t>
            </a:r>
            <a:r>
              <a:rPr lang="de-DE" sz="6000" b="1" strike="noStrike" dirty="0" smtClean="0">
                <a:latin typeface="Calibri Light"/>
                <a:ea typeface="DejaVu Sans"/>
              </a:rPr>
              <a:t>2021</a:t>
            </a:r>
            <a:endParaRPr dirty="0"/>
          </a:p>
        </p:txBody>
      </p:sp>
      <p:sp>
        <p:nvSpPr>
          <p:cNvPr id="220" name="CustomShape 2"/>
          <p:cNvSpPr/>
          <p:nvPr/>
        </p:nvSpPr>
        <p:spPr>
          <a:xfrm>
            <a:off x="838080" y="2060848"/>
            <a:ext cx="10514520" cy="41764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de-DE" sz="3200" dirty="0">
                <a:latin typeface="Calibri"/>
              </a:rPr>
              <a:t>Im Rahmen der Spielgemeinschaft mit </a:t>
            </a:r>
            <a:r>
              <a:rPr lang="de-DE" sz="3200" dirty="0" smtClean="0">
                <a:latin typeface="Calibri"/>
              </a:rPr>
              <a:t>der TG Vaihingen waren wir 2021 mit </a:t>
            </a:r>
            <a:r>
              <a:rPr lang="de-DE" sz="3200" dirty="0">
                <a:latin typeface="Calibri"/>
              </a:rPr>
              <a:t>folgenden Mannschaften </a:t>
            </a:r>
            <a:r>
              <a:rPr lang="de-DE" sz="3200" dirty="0" smtClean="0">
                <a:latin typeface="Calibri"/>
              </a:rPr>
              <a:t>am Start:</a:t>
            </a:r>
            <a:endParaRPr lang="de-DE" sz="3200" dirty="0"/>
          </a:p>
          <a:p>
            <a:pPr>
              <a:lnSpc>
                <a:spcPct val="90000"/>
              </a:lnSpc>
            </a:pPr>
            <a:r>
              <a:rPr lang="de-DE" sz="2800" strike="noStrike" dirty="0" smtClean="0">
                <a:latin typeface="Calibri"/>
                <a:ea typeface="DejaVu Sans"/>
              </a:rPr>
              <a:t>			</a:t>
            </a:r>
            <a:endParaRPr dirty="0" smtClean="0"/>
          </a:p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800" strike="noStrike" dirty="0" smtClean="0">
                <a:latin typeface="Calibri"/>
                <a:ea typeface="DejaVu Sans"/>
              </a:rPr>
              <a:t>Juniorinnen U18</a:t>
            </a:r>
            <a:endParaRPr lang="de-DE" sz="2800" dirty="0">
              <a:latin typeface="Calibri"/>
              <a:ea typeface="DejaVu Sans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de-DE" sz="2800" strike="noStrike" dirty="0" smtClean="0">
                <a:latin typeface="Calibri"/>
                <a:ea typeface="DejaVu Sans"/>
              </a:rPr>
              <a:t>		</a:t>
            </a:r>
          </a:p>
          <a:p>
            <a:pPr marL="457200" lvl="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800" dirty="0" smtClean="0">
                <a:latin typeface="Calibri"/>
              </a:rPr>
              <a:t>Junioren U18</a:t>
            </a:r>
          </a:p>
          <a:p>
            <a:pPr lvl="0">
              <a:lnSpc>
                <a:spcPct val="90000"/>
              </a:lnSpc>
            </a:pPr>
            <a:endParaRPr lang="de-DE" sz="2800" dirty="0">
              <a:latin typeface="Calibri"/>
            </a:endParaRPr>
          </a:p>
          <a:p>
            <a:pPr lvl="0" algn="just">
              <a:lnSpc>
                <a:spcPct val="90000"/>
              </a:lnSpc>
            </a:pPr>
            <a:r>
              <a:rPr lang="de-DE" sz="2800" dirty="0" smtClean="0">
                <a:latin typeface="Calibri"/>
              </a:rPr>
              <a:t>Trotz der </a:t>
            </a:r>
            <a:r>
              <a:rPr lang="de-DE" sz="2800" dirty="0" err="1" smtClean="0">
                <a:latin typeface="Calibri"/>
              </a:rPr>
              <a:t>Coronapandemie</a:t>
            </a:r>
            <a:r>
              <a:rPr lang="de-DE" sz="2800" dirty="0" smtClean="0">
                <a:latin typeface="Calibri"/>
              </a:rPr>
              <a:t> konnten die Spiele alle planmäßig stattfinden, lediglich der Start wurde auf nach den Pfingstferien gelegt.</a:t>
            </a:r>
          </a:p>
          <a:p>
            <a:pPr lvl="0" algn="just">
              <a:lnSpc>
                <a:spcPct val="90000"/>
              </a:lnSpc>
            </a:pPr>
            <a:r>
              <a:rPr lang="de-DE" sz="2800" dirty="0" smtClean="0">
                <a:latin typeface="Calibri"/>
              </a:rPr>
              <a:t>		</a:t>
            </a:r>
            <a:r>
              <a:rPr lang="de-DE" sz="2800" dirty="0" smtClean="0">
                <a:solidFill>
                  <a:srgbClr val="000000"/>
                </a:solidFill>
                <a:latin typeface="Calibri"/>
              </a:rPr>
              <a:t>		</a:t>
            </a:r>
            <a:endParaRPr lang="de-DE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551384" y="692696"/>
            <a:ext cx="5688632" cy="10135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 smtClean="0">
                <a:latin typeface="Calibri Light"/>
                <a:ea typeface="DejaVu Sans"/>
              </a:rPr>
              <a:t>Juniorinnen U18 </a:t>
            </a:r>
            <a:endParaRPr dirty="0"/>
          </a:p>
        </p:txBody>
      </p:sp>
      <p:sp>
        <p:nvSpPr>
          <p:cNvPr id="235" name="CustomShape 2"/>
          <p:cNvSpPr/>
          <p:nvPr/>
        </p:nvSpPr>
        <p:spPr>
          <a:xfrm>
            <a:off x="911424" y="3068960"/>
            <a:ext cx="7311402" cy="3168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3200" strike="noStrike" dirty="0">
                <a:latin typeface="Calibri"/>
                <a:ea typeface="DejaVu Sans"/>
              </a:rPr>
              <a:t>Es haben gespielt</a:t>
            </a:r>
            <a:r>
              <a:rPr lang="de-DE" sz="3200" strike="noStrike" dirty="0" smtClean="0">
                <a:latin typeface="Calibri"/>
                <a:ea typeface="DejaVu Sans"/>
              </a:rPr>
              <a:t>: 	</a:t>
            </a:r>
          </a:p>
          <a:p>
            <a:pPr>
              <a:lnSpc>
                <a:spcPct val="100000"/>
              </a:lnSpc>
            </a:pPr>
            <a:endParaRPr lang="de-DE" sz="3200" dirty="0"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de-DE" sz="3200" dirty="0" smtClean="0">
                <a:latin typeface="Calibri"/>
              </a:rPr>
              <a:t>Lena Schiller, Vanessa Böhm,</a:t>
            </a:r>
          </a:p>
          <a:p>
            <a:pPr>
              <a:lnSpc>
                <a:spcPct val="100000"/>
              </a:lnSpc>
            </a:pPr>
            <a:r>
              <a:rPr lang="de-DE" sz="3200" dirty="0" smtClean="0">
                <a:latin typeface="Calibri"/>
              </a:rPr>
              <a:t>Rebecca Krüger, Caroline Lanz, </a:t>
            </a:r>
          </a:p>
          <a:p>
            <a:pPr>
              <a:lnSpc>
                <a:spcPct val="100000"/>
              </a:lnSpc>
            </a:pPr>
            <a:r>
              <a:rPr lang="de-DE" sz="3200" dirty="0" smtClean="0">
                <a:latin typeface="Calibri"/>
              </a:rPr>
              <a:t>Anouk Frantz, Lilly Engel, </a:t>
            </a:r>
          </a:p>
          <a:p>
            <a:pPr>
              <a:lnSpc>
                <a:spcPct val="100000"/>
              </a:lnSpc>
            </a:pPr>
            <a:r>
              <a:rPr lang="de-DE" sz="3200" dirty="0" smtClean="0">
                <a:latin typeface="Calibri"/>
              </a:rPr>
              <a:t>Cara + Lena </a:t>
            </a:r>
            <a:r>
              <a:rPr lang="de-DE" sz="3200" dirty="0" err="1" smtClean="0">
                <a:latin typeface="Calibri"/>
              </a:rPr>
              <a:t>Eppinger</a:t>
            </a:r>
            <a:endParaRPr sz="3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692696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6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767408" y="548680"/>
            <a:ext cx="5328592" cy="115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 smtClean="0">
                <a:latin typeface="Calibri Light"/>
                <a:ea typeface="DejaVu Sans"/>
              </a:rPr>
              <a:t>Juniorinnen U18 </a:t>
            </a:r>
            <a:endParaRPr dirty="0"/>
          </a:p>
        </p:txBody>
      </p:sp>
      <p:sp>
        <p:nvSpPr>
          <p:cNvPr id="235" name="CustomShape 2"/>
          <p:cNvSpPr/>
          <p:nvPr/>
        </p:nvSpPr>
        <p:spPr>
          <a:xfrm>
            <a:off x="767408" y="4293096"/>
            <a:ext cx="5688632" cy="18286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de-DE" sz="3200" strike="noStrike" dirty="0" smtClean="0">
                <a:latin typeface="Calibri"/>
                <a:ea typeface="DejaVu Sans"/>
              </a:rPr>
              <a:t>Zum Abschluss gab es dann noch </a:t>
            </a:r>
          </a:p>
          <a:p>
            <a:pPr algn="just">
              <a:lnSpc>
                <a:spcPct val="100000"/>
              </a:lnSpc>
            </a:pPr>
            <a:r>
              <a:rPr lang="de-DE" sz="3200" strike="noStrike" dirty="0" smtClean="0">
                <a:latin typeface="Calibri"/>
                <a:ea typeface="DejaVu Sans"/>
              </a:rPr>
              <a:t>ein g</a:t>
            </a:r>
            <a:r>
              <a:rPr lang="de-DE" sz="3200" dirty="0" smtClean="0">
                <a:latin typeface="Calibri"/>
              </a:rPr>
              <a:t>emeinsames </a:t>
            </a:r>
            <a:r>
              <a:rPr lang="de-DE" sz="3200" dirty="0" err="1" smtClean="0">
                <a:latin typeface="Calibri"/>
              </a:rPr>
              <a:t>Eisessen</a:t>
            </a:r>
            <a:r>
              <a:rPr lang="de-DE" sz="3200" dirty="0" smtClean="0">
                <a:latin typeface="Calibri"/>
              </a:rPr>
              <a:t> im Eiscafé </a:t>
            </a:r>
            <a:r>
              <a:rPr lang="de-DE" sz="3200" dirty="0" err="1" smtClean="0">
                <a:latin typeface="Calibri"/>
              </a:rPr>
              <a:t>Bacio</a:t>
            </a:r>
            <a:endParaRPr sz="3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04" y="548680"/>
            <a:ext cx="429994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623392" y="692696"/>
            <a:ext cx="4464496" cy="11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 smtClean="0">
                <a:latin typeface="Calibri Light"/>
                <a:ea typeface="DejaVu Sans"/>
              </a:rPr>
              <a:t>Junioren U18</a:t>
            </a:r>
            <a:endParaRPr dirty="0"/>
          </a:p>
        </p:txBody>
      </p:sp>
      <p:sp>
        <p:nvSpPr>
          <p:cNvPr id="240" name="CustomShape 2"/>
          <p:cNvSpPr/>
          <p:nvPr/>
        </p:nvSpPr>
        <p:spPr>
          <a:xfrm>
            <a:off x="845123" y="3573016"/>
            <a:ext cx="10692680" cy="30243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de-DE" sz="3200" strike="noStrike" dirty="0" smtClean="0"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de-DE" sz="3200" strike="noStrike" dirty="0" smtClean="0"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de-DE" sz="3200" strike="noStrike" dirty="0" smtClean="0">
                <a:latin typeface="Calibri"/>
                <a:ea typeface="DejaVu Sans"/>
              </a:rPr>
              <a:t>Es </a:t>
            </a:r>
            <a:r>
              <a:rPr lang="de-DE" sz="3200" strike="noStrike" dirty="0">
                <a:latin typeface="Calibri"/>
                <a:ea typeface="DejaVu Sans"/>
              </a:rPr>
              <a:t>haben gespielt:  </a:t>
            </a:r>
            <a:r>
              <a:rPr lang="de-DE" sz="3200" strike="noStrike" dirty="0" smtClean="0">
                <a:latin typeface="Calibri"/>
                <a:ea typeface="DejaVu Sans"/>
              </a:rPr>
              <a:t>  	</a:t>
            </a:r>
          </a:p>
          <a:p>
            <a:pPr>
              <a:lnSpc>
                <a:spcPct val="100000"/>
              </a:lnSpc>
            </a:pPr>
            <a:endParaRPr lang="de-DE" sz="3200" strike="noStrike" dirty="0" smtClean="0"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de-DE" sz="3200" dirty="0" smtClean="0">
                <a:latin typeface="Calibri"/>
                <a:ea typeface="DejaVu Sans"/>
              </a:rPr>
              <a:t>Lucas Engelhard, Luca </a:t>
            </a:r>
            <a:r>
              <a:rPr lang="de-DE" sz="3200" dirty="0" err="1" smtClean="0">
                <a:latin typeface="Calibri"/>
                <a:ea typeface="DejaVu Sans"/>
              </a:rPr>
              <a:t>Missbach</a:t>
            </a:r>
            <a:r>
              <a:rPr lang="de-DE" sz="3200" dirty="0" smtClean="0">
                <a:latin typeface="Calibri"/>
                <a:ea typeface="DejaVu Sans"/>
              </a:rPr>
              <a:t>, Robin Geyer, Mika Frantz, Tom van Keulen, Simon </a:t>
            </a:r>
            <a:r>
              <a:rPr lang="de-DE" sz="3200" dirty="0" err="1" smtClean="0">
                <a:latin typeface="Calibri"/>
                <a:ea typeface="DejaVu Sans"/>
              </a:rPr>
              <a:t>Wawrzyniak</a:t>
            </a:r>
            <a:r>
              <a:rPr lang="de-DE" sz="3200" dirty="0" smtClean="0">
                <a:latin typeface="Calibri"/>
                <a:ea typeface="DejaVu Sans"/>
              </a:rPr>
              <a:t>, Kai Zoller, Levin Rieth</a:t>
            </a:r>
            <a:r>
              <a:rPr lang="de-DE" sz="3200" strike="noStrike" dirty="0" smtClean="0">
                <a:latin typeface="Calibri"/>
                <a:ea typeface="DejaVu Sans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de-DE" sz="3200" dirty="0">
                <a:latin typeface="Calibri"/>
                <a:ea typeface="DejaVu Sans"/>
              </a:rPr>
              <a:t>	</a:t>
            </a:r>
            <a:r>
              <a:rPr lang="de-DE" sz="3200" dirty="0" smtClean="0">
                <a:latin typeface="Calibri"/>
                <a:ea typeface="DejaVu Sans"/>
              </a:rPr>
              <a:t>	</a:t>
            </a:r>
            <a:r>
              <a:rPr lang="de-DE" sz="3200" dirty="0">
                <a:latin typeface="Calibri"/>
                <a:ea typeface="DejaVu Sans"/>
              </a:rPr>
              <a:t>	</a:t>
            </a:r>
            <a:r>
              <a:rPr lang="de-DE" sz="3200" dirty="0" smtClean="0">
                <a:latin typeface="Calibri"/>
                <a:ea typeface="DejaVu Sans"/>
              </a:rPr>
              <a:t>	</a:t>
            </a:r>
            <a:endParaRPr sz="3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692696"/>
            <a:ext cx="6300192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16614" y="908720"/>
            <a:ext cx="4464496" cy="1872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 smtClean="0">
                <a:latin typeface="Calibri Light"/>
                <a:ea typeface="DejaVu Sans"/>
              </a:rPr>
              <a:t>Junioren </a:t>
            </a:r>
          </a:p>
          <a:p>
            <a:pPr algn="ctr">
              <a:lnSpc>
                <a:spcPct val="100000"/>
              </a:lnSpc>
            </a:pPr>
            <a:r>
              <a:rPr lang="de-DE" sz="6000" b="1" strike="noStrike" dirty="0" smtClean="0">
                <a:latin typeface="Calibri Light"/>
                <a:ea typeface="DejaVu Sans"/>
              </a:rPr>
              <a:t>U18</a:t>
            </a:r>
            <a:endParaRPr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908720"/>
            <a:ext cx="6792755" cy="5094566"/>
          </a:xfrm>
          <a:prstGeom prst="rect">
            <a:avLst/>
          </a:prstGeom>
        </p:spPr>
      </p:pic>
      <p:sp>
        <p:nvSpPr>
          <p:cNvPr id="6" name="CustomShape 2"/>
          <p:cNvSpPr/>
          <p:nvPr/>
        </p:nvSpPr>
        <p:spPr>
          <a:xfrm>
            <a:off x="263352" y="5357664"/>
            <a:ext cx="5688632" cy="648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de-DE" sz="3200" strike="noStrike" dirty="0" smtClean="0">
                <a:latin typeface="Calibri"/>
                <a:ea typeface="DejaVu Sans"/>
              </a:rPr>
              <a:t>Auch ohne Eis gechillt </a:t>
            </a:r>
            <a:r>
              <a:rPr lang="de-DE" sz="3200" strike="noStrike" dirty="0" smtClean="0">
                <a:latin typeface="Calibri"/>
                <a:ea typeface="DejaVu Sans"/>
                <a:sym typeface="Wingdings" panose="05000000000000000000" pitchFamily="2" charset="2"/>
              </a:rPr>
              <a:t>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9547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597360" y="548680"/>
            <a:ext cx="5786672" cy="1706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 smtClean="0">
                <a:latin typeface="Calibri Light"/>
                <a:ea typeface="DejaVu Sans"/>
              </a:rPr>
              <a:t>Jugendturnier</a:t>
            </a:r>
          </a:p>
          <a:p>
            <a:pPr algn="ctr">
              <a:lnSpc>
                <a:spcPct val="100000"/>
              </a:lnSpc>
            </a:pPr>
            <a:r>
              <a:rPr lang="de-DE" sz="4800" b="1" smtClean="0">
                <a:latin typeface="Calibri Light"/>
              </a:rPr>
              <a:t>U10-U13</a:t>
            </a:r>
            <a:endParaRPr sz="4800" dirty="0"/>
          </a:p>
        </p:txBody>
      </p:sp>
      <p:sp>
        <p:nvSpPr>
          <p:cNvPr id="3" name="Rechteck 2"/>
          <p:cNvSpPr/>
          <p:nvPr/>
        </p:nvSpPr>
        <p:spPr>
          <a:xfrm>
            <a:off x="1626695" y="3645024"/>
            <a:ext cx="5522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200" b="1" dirty="0" smtClean="0">
                <a:latin typeface="Calibri Light"/>
              </a:rPr>
              <a:t>2. Platz U12m</a:t>
            </a:r>
          </a:p>
          <a:p>
            <a:pPr lvl="0" algn="ctr"/>
            <a:r>
              <a:rPr lang="de-DE" sz="3200" b="1" dirty="0" smtClean="0">
                <a:latin typeface="Calibri Light"/>
              </a:rPr>
              <a:t>Levin Rieth</a:t>
            </a:r>
            <a:endParaRPr lang="de-DE"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04013" y="1526349"/>
            <a:ext cx="5832645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597954" y="548679"/>
            <a:ext cx="4993990" cy="1706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 smtClean="0">
                <a:latin typeface="Calibri Light"/>
                <a:ea typeface="DejaVu Sans"/>
              </a:rPr>
              <a:t>Jugendturnier</a:t>
            </a:r>
          </a:p>
          <a:p>
            <a:pPr algn="ctr">
              <a:lnSpc>
                <a:spcPct val="100000"/>
              </a:lnSpc>
            </a:pPr>
            <a:r>
              <a:rPr lang="de-DE" sz="4800" b="1" dirty="0" smtClean="0">
                <a:latin typeface="Calibri Light"/>
              </a:rPr>
              <a:t>U10-U12</a:t>
            </a:r>
            <a:endParaRPr sz="4800" dirty="0"/>
          </a:p>
        </p:txBody>
      </p:sp>
      <p:sp>
        <p:nvSpPr>
          <p:cNvPr id="3" name="Rechteck 2"/>
          <p:cNvSpPr/>
          <p:nvPr/>
        </p:nvSpPr>
        <p:spPr>
          <a:xfrm>
            <a:off x="-168696" y="5614288"/>
            <a:ext cx="5522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200" b="1" dirty="0" smtClean="0">
                <a:latin typeface="Calibri Light"/>
              </a:rPr>
              <a:t>Einsatz für den OSR?</a:t>
            </a:r>
            <a:endParaRPr lang="de-DE" sz="3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848" y="1686562"/>
            <a:ext cx="6768752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6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772816"/>
            <a:ext cx="6840760" cy="4560506"/>
          </a:xfrm>
          <a:prstGeom prst="rect">
            <a:avLst/>
          </a:prstGeom>
        </p:spPr>
      </p:pic>
      <p:sp>
        <p:nvSpPr>
          <p:cNvPr id="243" name="CustomShape 1"/>
          <p:cNvSpPr/>
          <p:nvPr/>
        </p:nvSpPr>
        <p:spPr>
          <a:xfrm>
            <a:off x="6816080" y="548680"/>
            <a:ext cx="4993990" cy="1706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 smtClean="0">
                <a:latin typeface="Calibri Light"/>
                <a:ea typeface="DejaVu Sans"/>
              </a:rPr>
              <a:t>Jugendturnier</a:t>
            </a:r>
          </a:p>
          <a:p>
            <a:pPr algn="ctr">
              <a:lnSpc>
                <a:spcPct val="100000"/>
              </a:lnSpc>
            </a:pPr>
            <a:r>
              <a:rPr lang="de-DE" sz="4800" b="1" dirty="0" smtClean="0">
                <a:latin typeface="Calibri Light"/>
              </a:rPr>
              <a:t>U10-U12</a:t>
            </a:r>
            <a:endParaRPr sz="4800" dirty="0"/>
          </a:p>
        </p:txBody>
      </p:sp>
      <p:sp>
        <p:nvSpPr>
          <p:cNvPr id="3" name="Rechteck 2"/>
          <p:cNvSpPr/>
          <p:nvPr/>
        </p:nvSpPr>
        <p:spPr>
          <a:xfrm>
            <a:off x="7320136" y="5256104"/>
            <a:ext cx="41780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200" b="1" dirty="0" smtClean="0">
                <a:latin typeface="Calibri Light"/>
              </a:rPr>
              <a:t>Turnierbüro </a:t>
            </a:r>
          </a:p>
          <a:p>
            <a:pPr lvl="0" algn="ctr"/>
            <a:r>
              <a:rPr lang="de-DE" sz="3200" b="1" dirty="0" smtClean="0">
                <a:latin typeface="Calibri Light"/>
              </a:rPr>
              <a:t>   – mal anders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6731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263352" y="253800"/>
            <a:ext cx="11593288" cy="105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 smtClean="0">
                <a:latin typeface="Calibri Light"/>
                <a:ea typeface="DejaVu Sans"/>
              </a:rPr>
              <a:t>Tenniscamp in den Sommerferien</a:t>
            </a:r>
            <a:endParaRPr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1412776"/>
            <a:ext cx="8712968" cy="49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263352" y="253800"/>
            <a:ext cx="11593288" cy="105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 smtClean="0">
                <a:latin typeface="Calibri Light"/>
                <a:ea typeface="DejaVu Sans"/>
              </a:rPr>
              <a:t>Tenniscamp in den Sommerferien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960" y="1840931"/>
            <a:ext cx="5916149" cy="4437112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695400" y="1737647"/>
            <a:ext cx="4824536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3600" b="1" dirty="0" smtClean="0">
                <a:latin typeface="Calibri Light"/>
                <a:ea typeface="DejaVu Sans"/>
              </a:rPr>
              <a:t>Fast 40 Teilnehmer bei</a:t>
            </a:r>
          </a:p>
          <a:p>
            <a:pPr>
              <a:lnSpc>
                <a:spcPct val="100000"/>
              </a:lnSpc>
            </a:pPr>
            <a:r>
              <a:rPr lang="de-DE" sz="3600" b="1" dirty="0">
                <a:latin typeface="Calibri Light"/>
                <a:ea typeface="DejaVu Sans"/>
              </a:rPr>
              <a:t>b</a:t>
            </a:r>
            <a:r>
              <a:rPr lang="de-DE" sz="3600" b="1" dirty="0" smtClean="0">
                <a:latin typeface="Calibri Light"/>
                <a:ea typeface="DejaVu Sans"/>
              </a:rPr>
              <a:t>eiden Camps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CustomShape 1"/>
          <p:cNvSpPr/>
          <p:nvPr/>
        </p:nvSpPr>
        <p:spPr>
          <a:xfrm>
            <a:off x="696988" y="4941168"/>
            <a:ext cx="4824536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4800" b="1" dirty="0" smtClean="0">
                <a:latin typeface="Calibri Light"/>
                <a:ea typeface="DejaVu Sans"/>
              </a:rPr>
              <a:t>Ein toller Erfolg!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7" name="CustomShape 1"/>
          <p:cNvSpPr/>
          <p:nvPr/>
        </p:nvSpPr>
        <p:spPr>
          <a:xfrm>
            <a:off x="695400" y="3339407"/>
            <a:ext cx="4824536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3600" b="1" dirty="0" smtClean="0">
                <a:latin typeface="Calibri Light"/>
                <a:ea typeface="DejaVu Sans"/>
              </a:rPr>
              <a:t>Neue Trainingsgruppen für den Winter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5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3271839" y="116632"/>
            <a:ext cx="4963735" cy="11071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de-DE" sz="6000" b="1" dirty="0" smtClean="0">
                <a:solidFill>
                  <a:prstClr val="white"/>
                </a:solidFill>
                <a:latin typeface="Calibri Light"/>
              </a:rPr>
              <a:t>Sportlerehrung</a:t>
            </a:r>
            <a:endParaRPr sz="6000" dirty="0">
              <a:solidFill>
                <a:prstClr val="white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1412776"/>
            <a:ext cx="9433048" cy="4905185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1966864" y="1052736"/>
            <a:ext cx="10225136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de-DE" sz="3200" b="1" dirty="0" smtClean="0">
                <a:solidFill>
                  <a:prstClr val="white"/>
                </a:solidFill>
                <a:latin typeface="Calibri Light"/>
              </a:rPr>
              <a:t>musste leider auch 2021 </a:t>
            </a:r>
            <a:r>
              <a:rPr lang="de-DE" sz="3200" b="1" dirty="0" err="1" smtClean="0">
                <a:solidFill>
                  <a:prstClr val="white"/>
                </a:solidFill>
                <a:latin typeface="Calibri Light"/>
              </a:rPr>
              <a:t>coronabedingt</a:t>
            </a:r>
            <a:r>
              <a:rPr lang="de-DE" sz="3200" b="1" dirty="0" smtClean="0">
                <a:solidFill>
                  <a:prstClr val="white"/>
                </a:solidFill>
                <a:latin typeface="Calibri Light"/>
              </a:rPr>
              <a:t> ausfallen…</a:t>
            </a:r>
            <a:endParaRPr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263352" y="253800"/>
            <a:ext cx="11593288" cy="105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 smtClean="0">
                <a:latin typeface="Calibri Light"/>
                <a:ea typeface="DejaVu Sans"/>
              </a:rPr>
              <a:t>Tenniscamp in den Sommerferien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1412776"/>
            <a:ext cx="8748972" cy="4921297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6185547" y="4998089"/>
            <a:ext cx="4824536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3600" b="1" dirty="0" smtClean="0">
                <a:latin typeface="Calibri Light"/>
                <a:ea typeface="DejaVu Sans"/>
              </a:rPr>
              <a:t>Tolle Bilder mit der Drohne aufgenommen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65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5087888" y="620688"/>
            <a:ext cx="6336704" cy="1656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6000" b="1" strike="noStrike" dirty="0" smtClean="0">
                <a:solidFill>
                  <a:srgbClr val="000000"/>
                </a:solidFill>
                <a:latin typeface="Calibri Light"/>
                <a:ea typeface="DejaVu Sans"/>
              </a:rPr>
              <a:t>   </a:t>
            </a:r>
            <a:r>
              <a:rPr lang="de-DE" sz="6000" b="1" strike="noStrike" dirty="0" smtClean="0">
                <a:latin typeface="Calibri Light"/>
                <a:ea typeface="DejaVu Sans"/>
              </a:rPr>
              <a:t>LK-Turnier </a:t>
            </a:r>
          </a:p>
          <a:p>
            <a:pPr>
              <a:lnSpc>
                <a:spcPct val="100000"/>
              </a:lnSpc>
            </a:pPr>
            <a:r>
              <a:rPr lang="de-DE" sz="6000" b="1" dirty="0">
                <a:latin typeface="Calibri Light"/>
                <a:ea typeface="DejaVu Sans"/>
              </a:rPr>
              <a:t> </a:t>
            </a:r>
            <a:r>
              <a:rPr lang="de-DE" sz="6000" b="1" dirty="0" smtClean="0">
                <a:latin typeface="Calibri Light"/>
                <a:ea typeface="DejaVu Sans"/>
              </a:rPr>
              <a:t>  </a:t>
            </a:r>
            <a:r>
              <a:rPr lang="de-DE" sz="4800" b="1" strike="noStrike" dirty="0" smtClean="0">
                <a:latin typeface="Calibri Light"/>
                <a:ea typeface="DejaVu Sans"/>
              </a:rPr>
              <a:t>U14+U16</a:t>
            </a:r>
            <a:endParaRPr sz="4800" dirty="0"/>
          </a:p>
        </p:txBody>
      </p:sp>
      <p:sp>
        <p:nvSpPr>
          <p:cNvPr id="9" name="CustomShape 1"/>
          <p:cNvSpPr/>
          <p:nvPr/>
        </p:nvSpPr>
        <p:spPr>
          <a:xfrm>
            <a:off x="5663952" y="3493047"/>
            <a:ext cx="4824536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3600" b="1" dirty="0" smtClean="0">
                <a:latin typeface="Calibri Light"/>
                <a:ea typeface="DejaVu Sans"/>
              </a:rPr>
              <a:t>Wichtige LK-Punkte für Leni Faeseler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677" y="1656843"/>
            <a:ext cx="5508611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-2328936" y="264414"/>
            <a:ext cx="11593288" cy="18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 smtClean="0">
                <a:latin typeface="Calibri Light"/>
                <a:ea typeface="DejaVu Sans"/>
              </a:rPr>
              <a:t>   Kooperation mit der Schlossbergschule</a:t>
            </a:r>
            <a:endParaRPr dirty="0"/>
          </a:p>
        </p:txBody>
      </p:sp>
      <p:sp>
        <p:nvSpPr>
          <p:cNvPr id="6" name="CustomShape 1"/>
          <p:cNvSpPr/>
          <p:nvPr/>
        </p:nvSpPr>
        <p:spPr>
          <a:xfrm>
            <a:off x="3359696" y="2996952"/>
            <a:ext cx="9335906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3600" b="1" dirty="0" smtClean="0">
                <a:latin typeface="Calibri Light"/>
                <a:ea typeface="DejaVu Sans"/>
              </a:rPr>
              <a:t>Vielen Dank an Carola Ahner und Nick Geyer!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7" name="CustomShape 1"/>
          <p:cNvSpPr/>
          <p:nvPr/>
        </p:nvSpPr>
        <p:spPr>
          <a:xfrm>
            <a:off x="3359696" y="1941821"/>
            <a:ext cx="8111770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3600" b="1" dirty="0" smtClean="0">
                <a:latin typeface="Calibri Light"/>
                <a:ea typeface="DejaVu Sans"/>
              </a:rPr>
              <a:t>seit Oktober gibt es eine Tennis-AG </a:t>
            </a:r>
            <a:endParaRPr dirty="0"/>
          </a:p>
        </p:txBody>
      </p:sp>
      <p:pic>
        <p:nvPicPr>
          <p:cNvPr id="1026" name="Picture 2" descr="https://www.schlossbergschule-vaihingen.de/files/THEME_01/template/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69" y="3631672"/>
            <a:ext cx="6840760" cy="28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0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-168696" y="692696"/>
            <a:ext cx="7200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de-DE" sz="6000" b="1" dirty="0" smtClean="0">
                <a:solidFill>
                  <a:prstClr val="white"/>
                </a:solidFill>
                <a:latin typeface="Calibri Light"/>
              </a:rPr>
              <a:t>Bezirksmeisterschaft</a:t>
            </a:r>
          </a:p>
          <a:p>
            <a:pPr algn="ctr"/>
            <a:r>
              <a:rPr lang="de-DE" sz="6000" b="1" dirty="0" smtClean="0">
                <a:solidFill>
                  <a:prstClr val="white"/>
                </a:solidFill>
                <a:latin typeface="Calibri Light"/>
              </a:rPr>
              <a:t>U14w</a:t>
            </a:r>
            <a:endParaRPr sz="6000" dirty="0">
              <a:solidFill>
                <a:prstClr val="white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832" y="1556792"/>
            <a:ext cx="7051712" cy="4701141"/>
          </a:xfrm>
          <a:prstGeom prst="rect">
            <a:avLst/>
          </a:prstGeom>
        </p:spPr>
      </p:pic>
      <p:sp>
        <p:nvSpPr>
          <p:cNvPr id="6" name="CustomShape 1"/>
          <p:cNvSpPr/>
          <p:nvPr/>
        </p:nvSpPr>
        <p:spPr>
          <a:xfrm>
            <a:off x="1127448" y="3501008"/>
            <a:ext cx="3168352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3600" b="1" dirty="0" smtClean="0">
                <a:latin typeface="Calibri Light"/>
                <a:ea typeface="DejaVu Sans"/>
              </a:rPr>
              <a:t>3. Platz für</a:t>
            </a:r>
          </a:p>
          <a:p>
            <a:pPr>
              <a:lnSpc>
                <a:spcPct val="100000"/>
              </a:lnSpc>
            </a:pPr>
            <a:r>
              <a:rPr lang="de-DE" sz="3600" b="1" dirty="0" smtClean="0">
                <a:latin typeface="Calibri Light"/>
                <a:ea typeface="DejaVu Sans"/>
              </a:rPr>
              <a:t>Leni Faeseler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605520" y="543600"/>
            <a:ext cx="6572880" cy="119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53" name="CustomShape 2"/>
          <p:cNvSpPr/>
          <p:nvPr/>
        </p:nvSpPr>
        <p:spPr>
          <a:xfrm>
            <a:off x="727693" y="2060848"/>
            <a:ext cx="4719936" cy="1728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6000" dirty="0" smtClean="0">
                <a:latin typeface="Calibri"/>
                <a:ea typeface="DejaVu Sans"/>
              </a:rPr>
              <a:t>Marc Brill</a:t>
            </a:r>
            <a:endParaRPr lang="de-DE" sz="6000" strike="noStrike" dirty="0" smtClean="0"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de-DE" sz="3200" dirty="0" smtClean="0">
                <a:latin typeface="Calibri"/>
              </a:rPr>
              <a:t> A-Trainer (DTB)</a:t>
            </a:r>
            <a:endParaRPr sz="3200" dirty="0"/>
          </a:p>
        </p:txBody>
      </p:sp>
      <p:sp>
        <p:nvSpPr>
          <p:cNvPr id="2" name="AutoShape 2" descr="Bildergebnis für marc bri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Bildergebnis für marc bri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6" descr="Bildergebnis für marc bri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9" descr="Bildergebnis für marc bril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12" descr="Bildergebnis für marc brill"/>
          <p:cNvSpPr>
            <a:spLocks noChangeAspect="1" noChangeArrowheads="1"/>
          </p:cNvSpPr>
          <p:nvPr/>
        </p:nvSpPr>
        <p:spPr bwMode="auto">
          <a:xfrm>
            <a:off x="765175" y="543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064" y="617534"/>
            <a:ext cx="4773941" cy="560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stomShape 2"/>
          <p:cNvSpPr/>
          <p:nvPr/>
        </p:nvSpPr>
        <p:spPr>
          <a:xfrm>
            <a:off x="730950" y="559662"/>
            <a:ext cx="5437057" cy="119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6000" b="1" dirty="0" smtClean="0">
                <a:latin typeface="Calibri Light"/>
              </a:rPr>
              <a:t>Trainer beim TSC:</a:t>
            </a:r>
            <a:endParaRPr lang="de-DE" sz="6000" b="1" dirty="0"/>
          </a:p>
          <a:p>
            <a:pPr>
              <a:lnSpc>
                <a:spcPct val="100000"/>
              </a:lnSpc>
            </a:pPr>
            <a:r>
              <a:rPr lang="de-DE" sz="3200" dirty="0" smtClean="0">
                <a:latin typeface="Calibri"/>
              </a:rPr>
              <a:t> 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9423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605520" y="543600"/>
            <a:ext cx="6572880" cy="119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53" name="CustomShape 2"/>
          <p:cNvSpPr/>
          <p:nvPr/>
        </p:nvSpPr>
        <p:spPr>
          <a:xfrm>
            <a:off x="741240" y="395415"/>
            <a:ext cx="6074840" cy="15214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4800" dirty="0" smtClean="0">
                <a:latin typeface="Calibri"/>
                <a:ea typeface="DejaVu Sans"/>
              </a:rPr>
              <a:t>Als Co-Trainer fungiert:</a:t>
            </a:r>
          </a:p>
          <a:p>
            <a:pPr>
              <a:lnSpc>
                <a:spcPct val="100000"/>
              </a:lnSpc>
            </a:pPr>
            <a:endParaRPr lang="de-DE" sz="6000" strike="noStrike" dirty="0">
              <a:latin typeface="Calibri"/>
              <a:ea typeface="DejaVu Sans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741240" y="2122747"/>
            <a:ext cx="6074840" cy="2015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6000" dirty="0" smtClean="0">
                <a:latin typeface="Calibri"/>
                <a:ea typeface="DejaVu Sans"/>
              </a:rPr>
              <a:t>Matthias Lang</a:t>
            </a:r>
            <a:endParaRPr lang="de-DE" sz="6000" strike="noStrike" dirty="0" smtClean="0"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de-DE" sz="3200" dirty="0" smtClean="0">
                <a:latin typeface="Calibri"/>
              </a:rPr>
              <a:t>C-Trainer (DTB)</a:t>
            </a:r>
            <a:endParaRPr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84784"/>
            <a:ext cx="5256584" cy="469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605520" y="543600"/>
            <a:ext cx="6572880" cy="119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53" name="CustomShape 2"/>
          <p:cNvSpPr/>
          <p:nvPr/>
        </p:nvSpPr>
        <p:spPr>
          <a:xfrm>
            <a:off x="854540" y="543600"/>
            <a:ext cx="6074840" cy="2015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6000" strike="noStrike" dirty="0" smtClean="0">
                <a:latin typeface="Calibri"/>
                <a:ea typeface="DejaVu Sans"/>
              </a:rPr>
              <a:t>Petra Dobusch</a:t>
            </a:r>
          </a:p>
          <a:p>
            <a:pPr>
              <a:lnSpc>
                <a:spcPct val="100000"/>
              </a:lnSpc>
            </a:pPr>
            <a:r>
              <a:rPr lang="de-DE" sz="3200" dirty="0" smtClean="0">
                <a:latin typeface="Calibri"/>
              </a:rPr>
              <a:t>B-Trainer (DTB)</a:t>
            </a:r>
            <a:endParaRPr sz="3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668" y="760057"/>
            <a:ext cx="4305909" cy="551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605520" y="543600"/>
            <a:ext cx="6572880" cy="119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53" name="CustomShape 2"/>
          <p:cNvSpPr/>
          <p:nvPr/>
        </p:nvSpPr>
        <p:spPr>
          <a:xfrm>
            <a:off x="741240" y="395415"/>
            <a:ext cx="6074840" cy="2015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6000" strike="noStrike" dirty="0" smtClean="0">
                <a:latin typeface="Calibri"/>
                <a:ea typeface="DejaVu Sans"/>
              </a:rPr>
              <a:t>Kerstin </a:t>
            </a:r>
            <a:r>
              <a:rPr lang="de-DE" sz="6000" strike="noStrike" dirty="0" err="1" smtClean="0">
                <a:latin typeface="Calibri"/>
                <a:ea typeface="DejaVu Sans"/>
              </a:rPr>
              <a:t>Dettweiler</a:t>
            </a:r>
            <a:endParaRPr lang="de-DE" sz="3200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3200" dirty="0" smtClean="0">
                <a:latin typeface="Calibri"/>
              </a:rPr>
              <a:t>C-Trainer (Breitensport)</a:t>
            </a:r>
            <a:endParaRPr sz="3200" dirty="0"/>
          </a:p>
        </p:txBody>
      </p:sp>
      <p:pic>
        <p:nvPicPr>
          <p:cNvPr id="6" name="Picture 2" descr="J:\Kerstin Portr�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478" y="692696"/>
            <a:ext cx="3528391" cy="55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2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695400" y="362611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>
                <a:latin typeface="Calibri Light"/>
                <a:ea typeface="DejaVu Sans"/>
              </a:rPr>
              <a:t>Ausblick Verbandsrunde </a:t>
            </a:r>
            <a:r>
              <a:rPr lang="de-DE" sz="6000" b="1" strike="noStrike" dirty="0" smtClean="0">
                <a:latin typeface="Calibri Light"/>
                <a:ea typeface="DejaVu Sans"/>
              </a:rPr>
              <a:t>2022</a:t>
            </a:r>
            <a:endParaRPr dirty="0"/>
          </a:p>
        </p:txBody>
      </p:sp>
      <p:sp>
        <p:nvSpPr>
          <p:cNvPr id="258" name="CustomShape 2"/>
          <p:cNvSpPr/>
          <p:nvPr/>
        </p:nvSpPr>
        <p:spPr>
          <a:xfrm>
            <a:off x="767408" y="1772816"/>
            <a:ext cx="10514520" cy="46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de-DE" sz="3200" dirty="0" smtClean="0">
                <a:latin typeface="Calibri"/>
                <a:ea typeface="DejaVu Sans"/>
              </a:rPr>
              <a:t>Für 2022 sind momentan </a:t>
            </a:r>
            <a:r>
              <a:rPr lang="de-DE" sz="3200" strike="noStrike" dirty="0" smtClean="0">
                <a:latin typeface="Calibri"/>
                <a:ea typeface="DejaVu Sans"/>
              </a:rPr>
              <a:t>folgende Mannschaften gemeldet:</a:t>
            </a:r>
            <a:endParaRPr sz="3200" dirty="0"/>
          </a:p>
          <a:p>
            <a:pPr>
              <a:lnSpc>
                <a:spcPct val="90000"/>
              </a:lnSpc>
            </a:pPr>
            <a:endParaRPr lang="de-DE" sz="2800" strike="noStrike" dirty="0" smtClean="0">
              <a:latin typeface="Calibri"/>
              <a:ea typeface="DejaVu Sans"/>
            </a:endParaRPr>
          </a:p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800" dirty="0" err="1" smtClean="0">
                <a:latin typeface="Calibri"/>
              </a:rPr>
              <a:t>Midcourt</a:t>
            </a:r>
            <a:r>
              <a:rPr lang="de-DE" sz="2800" dirty="0" smtClean="0">
                <a:latin typeface="Calibri"/>
              </a:rPr>
              <a:t> U10 (geplant)</a:t>
            </a:r>
          </a:p>
          <a:p>
            <a:pPr>
              <a:lnSpc>
                <a:spcPct val="90000"/>
              </a:lnSpc>
            </a:pPr>
            <a:endParaRPr lang="de-DE" dirty="0" smtClean="0"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800" dirty="0" smtClean="0">
                <a:latin typeface="Calibri"/>
              </a:rPr>
              <a:t>Junioren U15 </a:t>
            </a:r>
          </a:p>
          <a:p>
            <a:pPr>
              <a:lnSpc>
                <a:spcPct val="90000"/>
              </a:lnSpc>
            </a:pP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800" strike="noStrike" dirty="0" smtClean="0">
                <a:latin typeface="Calibri"/>
                <a:ea typeface="DejaVu Sans"/>
              </a:rPr>
              <a:t>Gemischte Junioren U18 </a:t>
            </a:r>
          </a:p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dirty="0"/>
          </a:p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800" strike="noStrike" dirty="0">
                <a:latin typeface="Calibri"/>
                <a:ea typeface="DejaVu Sans"/>
              </a:rPr>
              <a:t>Junioren U18 </a:t>
            </a:r>
            <a:endParaRPr lang="de-DE" sz="2800" strike="noStrike" dirty="0" smtClean="0">
              <a:latin typeface="Calibri"/>
              <a:ea typeface="DejaVu Sans"/>
            </a:endParaRPr>
          </a:p>
          <a:p>
            <a:pPr>
              <a:lnSpc>
                <a:spcPct val="90000"/>
              </a:lnSpc>
            </a:pPr>
            <a:endParaRPr lang="de-DE" sz="2800" dirty="0">
              <a:latin typeface="Calibri"/>
              <a:ea typeface="DejaVu Sans"/>
            </a:endParaRPr>
          </a:p>
          <a:p>
            <a:pPr>
              <a:lnSpc>
                <a:spcPct val="90000"/>
              </a:lnSpc>
            </a:pPr>
            <a:r>
              <a:rPr lang="de-DE" sz="2800" strike="noStrike" dirty="0" smtClean="0">
                <a:latin typeface="Calibri"/>
                <a:ea typeface="DejaVu Sans"/>
              </a:rPr>
              <a:t>Aufgrund der vielen Absagen wird es hier aber leider noch Änderungen geben…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695400" y="332656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 smtClean="0">
                <a:latin typeface="Calibri Light"/>
                <a:ea typeface="DejaVu Sans"/>
              </a:rPr>
              <a:t>Vorschau Turniere</a:t>
            </a:r>
            <a:endParaRPr dirty="0"/>
          </a:p>
        </p:txBody>
      </p:sp>
      <p:sp>
        <p:nvSpPr>
          <p:cNvPr id="258" name="CustomShape 2"/>
          <p:cNvSpPr/>
          <p:nvPr/>
        </p:nvSpPr>
        <p:spPr>
          <a:xfrm>
            <a:off x="911424" y="1772816"/>
            <a:ext cx="10441160" cy="32254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de-DE" sz="2800" strike="noStrike" dirty="0" smtClean="0">
                <a:latin typeface="Calibri"/>
                <a:ea typeface="DejaVu Sans"/>
              </a:rPr>
              <a:t>Auch in 2022 werden wieder mehrere Jugendturniere auf unserer Anlage ausgetragen</a:t>
            </a:r>
            <a:r>
              <a:rPr lang="de-DE" sz="2800" dirty="0" smtClean="0">
                <a:latin typeface="Calibri"/>
                <a:ea typeface="DejaVu Sans"/>
              </a:rPr>
              <a:t>, darunter auch der Löwenpokal</a:t>
            </a:r>
            <a:r>
              <a:rPr lang="de-DE" sz="2800" strike="noStrike" dirty="0" smtClean="0">
                <a:latin typeface="Calibri"/>
                <a:ea typeface="DejaVu Sans"/>
              </a:rPr>
              <a:t>:</a:t>
            </a:r>
          </a:p>
          <a:p>
            <a:pPr>
              <a:lnSpc>
                <a:spcPct val="90000"/>
              </a:lnSpc>
            </a:pPr>
            <a:endParaRPr lang="de-DE" sz="2800" b="1" dirty="0" smtClean="0"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800" b="1" dirty="0" smtClean="0">
                <a:latin typeface="Calibri"/>
              </a:rPr>
              <a:t>16.06. – 19.06.2022 	26. </a:t>
            </a:r>
            <a:r>
              <a:rPr lang="de-DE" sz="2800" b="1" dirty="0" err="1" smtClean="0">
                <a:latin typeface="Calibri"/>
              </a:rPr>
              <a:t>Vaihinger</a:t>
            </a:r>
            <a:r>
              <a:rPr lang="de-DE" sz="2800" b="1" dirty="0" smtClean="0">
                <a:latin typeface="Calibri"/>
              </a:rPr>
              <a:t> Löwenpokal (U12-U18) </a:t>
            </a:r>
          </a:p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de-DE" sz="2800" b="1" dirty="0"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800" b="1" dirty="0" smtClean="0">
                <a:latin typeface="Calibri"/>
              </a:rPr>
              <a:t>24.09.2022 		6. </a:t>
            </a:r>
            <a:r>
              <a:rPr lang="de-DE" sz="2800" b="1" dirty="0" err="1" smtClean="0">
                <a:latin typeface="Calibri"/>
              </a:rPr>
              <a:t>Vaihinger</a:t>
            </a:r>
            <a:r>
              <a:rPr lang="de-DE" sz="2800" b="1" dirty="0" smtClean="0">
                <a:latin typeface="Calibri"/>
              </a:rPr>
              <a:t> LK-Turnier U14</a:t>
            </a:r>
            <a:endParaRPr lang="de-DE" sz="2800" b="1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800" b="1" strike="noStrike" dirty="0" smtClean="0">
              <a:latin typeface="Calibri"/>
              <a:ea typeface="DejaVu Sans"/>
            </a:endParaRPr>
          </a:p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800" b="1" dirty="0" smtClean="0">
                <a:latin typeface="Calibri"/>
                <a:ea typeface="DejaVu Sans"/>
              </a:rPr>
              <a:t>25.09.2022 		6. </a:t>
            </a:r>
            <a:r>
              <a:rPr lang="de-DE" sz="2800" b="1" dirty="0" err="1" smtClean="0">
                <a:latin typeface="Calibri"/>
                <a:ea typeface="DejaVu Sans"/>
              </a:rPr>
              <a:t>Vaihinger</a:t>
            </a:r>
            <a:r>
              <a:rPr lang="de-DE" sz="2800" b="1" dirty="0" smtClean="0">
                <a:latin typeface="Calibri"/>
                <a:ea typeface="DejaVu Sans"/>
              </a:rPr>
              <a:t> LK-Turnier U16 </a:t>
            </a:r>
          </a:p>
          <a:p>
            <a:pPr>
              <a:lnSpc>
                <a:spcPct val="90000"/>
              </a:lnSpc>
            </a:pPr>
            <a:endParaRPr lang="de-DE" sz="2800" b="1" dirty="0">
              <a:latin typeface="Calibri"/>
              <a:ea typeface="DejaVu Sans"/>
            </a:endParaRPr>
          </a:p>
          <a:p>
            <a:pPr>
              <a:lnSpc>
                <a:spcPct val="90000"/>
              </a:lnSpc>
            </a:pPr>
            <a:r>
              <a:rPr lang="de-DE" sz="2800" dirty="0" smtClean="0">
                <a:latin typeface="Calibri"/>
                <a:ea typeface="DejaVu Sans"/>
              </a:rPr>
              <a:t>Für den 5. </a:t>
            </a:r>
            <a:r>
              <a:rPr lang="de-DE" sz="2800" dirty="0" err="1" smtClean="0">
                <a:latin typeface="Calibri"/>
                <a:ea typeface="DejaVu Sans"/>
              </a:rPr>
              <a:t>Vaihinger</a:t>
            </a:r>
            <a:r>
              <a:rPr lang="de-DE" sz="2800" dirty="0" smtClean="0">
                <a:latin typeface="Calibri"/>
                <a:ea typeface="DejaVu Sans"/>
              </a:rPr>
              <a:t> </a:t>
            </a:r>
            <a:r>
              <a:rPr lang="de-DE" sz="2800" dirty="0" err="1" smtClean="0">
                <a:latin typeface="Calibri"/>
                <a:ea typeface="DejaVu Sans"/>
              </a:rPr>
              <a:t>KidsCup</a:t>
            </a:r>
            <a:r>
              <a:rPr lang="de-DE" sz="2800" dirty="0" smtClean="0">
                <a:latin typeface="Calibri"/>
                <a:ea typeface="DejaVu Sans"/>
              </a:rPr>
              <a:t> steht noch kein Termin fest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de-DE" sz="2800" dirty="0"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4330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4" y="1484784"/>
            <a:ext cx="6912767" cy="460851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834089" y="1484784"/>
            <a:ext cx="111665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Leni Faeseler</a:t>
            </a:r>
          </a:p>
          <a:p>
            <a:r>
              <a:rPr lang="de-DE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e-DE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. Platz </a:t>
            </a:r>
            <a:r>
              <a:rPr lang="de-DE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Juniorinnen U12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 (</a:t>
            </a:r>
            <a:r>
              <a:rPr lang="de-DE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TC </a:t>
            </a:r>
            <a:r>
              <a:rPr lang="de-DE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Lauffen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)                                                 </a:t>
            </a:r>
            <a:r>
              <a:rPr lang="de-DE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e-DE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2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. Platz </a:t>
            </a:r>
            <a:r>
              <a:rPr lang="de-DE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Württ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. Bezirksvergleich U12 (Bezirk </a:t>
            </a:r>
            <a:r>
              <a:rPr lang="de-DE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A) 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     </a:t>
            </a:r>
            <a:endParaRPr lang="de-DE" sz="3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                        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Lilly </a:t>
            </a:r>
            <a:r>
              <a:rPr lang="de-DE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Bomberg</a:t>
            </a:r>
            <a:endParaRPr lang="de-DE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de-DE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. Platz Stadtmeisterschaft Juniorinnen U1</a:t>
            </a:r>
            <a:r>
              <a:rPr lang="de-DE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2       </a:t>
            </a:r>
            <a:endParaRPr lang="de-DE" sz="32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             </a:t>
            </a:r>
            <a:endParaRPr lang="de-DE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Lucas Engelhard</a:t>
            </a:r>
            <a:endParaRPr lang="de-DE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de-DE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. Platz Stadtmeisterschaft Junioren U15</a:t>
            </a:r>
            <a:endParaRPr lang="de-DE" sz="320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3220497" y="235044"/>
            <a:ext cx="4963735" cy="11071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de-DE" sz="6000" b="1" dirty="0" smtClean="0">
                <a:solidFill>
                  <a:prstClr val="white"/>
                </a:solidFill>
                <a:latin typeface="Calibri Light"/>
              </a:rPr>
              <a:t>Sportlerehrung</a:t>
            </a:r>
            <a:endParaRPr sz="6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0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838740" y="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>
                <a:latin typeface="Calibri Light"/>
                <a:ea typeface="DejaVu Sans"/>
              </a:rPr>
              <a:t>Jugendkonzept</a:t>
            </a:r>
            <a:endParaRPr dirty="0"/>
          </a:p>
        </p:txBody>
      </p:sp>
      <p:sp>
        <p:nvSpPr>
          <p:cNvPr id="260" name="CustomShape 2"/>
          <p:cNvSpPr/>
          <p:nvPr/>
        </p:nvSpPr>
        <p:spPr>
          <a:xfrm>
            <a:off x="587388" y="1324440"/>
            <a:ext cx="11017224" cy="29329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800" strike="noStrike" dirty="0" smtClean="0">
                <a:latin typeface="Calibri"/>
                <a:ea typeface="DejaVu Sans"/>
              </a:rPr>
              <a:t>bezuschusstes </a:t>
            </a:r>
            <a:r>
              <a:rPr lang="de-DE" sz="2800" strike="noStrike" dirty="0">
                <a:latin typeface="Calibri"/>
                <a:ea typeface="DejaVu Sans"/>
              </a:rPr>
              <a:t>Mannschaftstraining (im Sommer</a:t>
            </a:r>
            <a:r>
              <a:rPr lang="de-DE" sz="2800" strike="noStrike" dirty="0" smtClean="0">
                <a:latin typeface="Calibri"/>
                <a:ea typeface="DejaVu Sans"/>
              </a:rPr>
              <a:t>)</a:t>
            </a:r>
          </a:p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800" strike="noStrike" dirty="0" smtClean="0">
                <a:latin typeface="Calibri"/>
                <a:ea typeface="DejaVu Sans"/>
              </a:rPr>
              <a:t>Zuschuss zu den Hallenkosten </a:t>
            </a:r>
            <a:r>
              <a:rPr lang="de-DE" sz="2800" strike="noStrike" dirty="0">
                <a:latin typeface="Calibri"/>
                <a:ea typeface="DejaVu Sans"/>
              </a:rPr>
              <a:t>im Winter </a:t>
            </a:r>
            <a:endParaRPr lang="de-DE" sz="2800" dirty="0" smtClean="0">
              <a:latin typeface="Calibri"/>
              <a:ea typeface="DejaVu Sans"/>
            </a:endParaRPr>
          </a:p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800" dirty="0" smtClean="0">
                <a:latin typeface="Calibri"/>
              </a:rPr>
              <a:t>Mannschaftstrikots</a:t>
            </a:r>
          </a:p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800" dirty="0" smtClean="0">
                <a:latin typeface="Calibri"/>
              </a:rPr>
              <a:t>Jugendausflug</a:t>
            </a:r>
            <a:endParaRPr sz="2800" dirty="0"/>
          </a:p>
          <a:p>
            <a:pPr>
              <a:lnSpc>
                <a:spcPct val="90000"/>
              </a:lnSpc>
            </a:pPr>
            <a:endParaRPr sz="2800" dirty="0"/>
          </a:p>
          <a:p>
            <a:pPr marL="457200" lvl="8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800" strike="noStrike" dirty="0" smtClean="0">
                <a:latin typeface="Calibri"/>
                <a:ea typeface="DejaVu Sans"/>
              </a:rPr>
              <a:t>Ein großes Dankeschön an dieser Stelle nochmal an alle Spender und unsere </a:t>
            </a:r>
            <a:r>
              <a:rPr lang="de-DE" sz="2800" b="1" strike="noStrike" dirty="0" smtClean="0">
                <a:latin typeface="Calibri"/>
                <a:ea typeface="DejaVu Sans"/>
              </a:rPr>
              <a:t>SPONSOREN</a:t>
            </a:r>
            <a:r>
              <a:rPr lang="de-DE" sz="2800" dirty="0" smtClean="0"/>
              <a:t>!</a:t>
            </a:r>
            <a:endParaRPr lang="de-DE" sz="2800" dirty="0"/>
          </a:p>
          <a:p>
            <a:pPr marL="457200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de-DE" sz="2800" b="1" strike="noStrike" dirty="0" smtClean="0">
              <a:latin typeface="Calibri"/>
              <a:ea typeface="DejaVu Sans"/>
            </a:endParaRPr>
          </a:p>
          <a:p>
            <a:pPr lvl="8">
              <a:lnSpc>
                <a:spcPct val="90000"/>
              </a:lnSpc>
            </a:pPr>
            <a:endParaRPr lang="de-DE" sz="2800" dirty="0" smtClean="0"/>
          </a:p>
          <a:p>
            <a:pPr marL="4114800" lvl="8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800" dirty="0" smtClean="0"/>
              <a:t>Hier könnte auch euer Name stehen!!!</a:t>
            </a:r>
          </a:p>
          <a:p>
            <a:pPr lvl="8">
              <a:lnSpc>
                <a:spcPct val="90000"/>
              </a:lnSpc>
              <a:buFont typeface="Arial"/>
              <a:buChar char="•"/>
            </a:pPr>
            <a:endParaRPr lang="de-DE" sz="2800" dirty="0" smtClean="0"/>
          </a:p>
          <a:p>
            <a:pPr lvl="8">
              <a:lnSpc>
                <a:spcPct val="90000"/>
              </a:lnSpc>
              <a:buFont typeface="Arial"/>
              <a:buChar char="•"/>
            </a:pPr>
            <a:endParaRPr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8195" name="Picture 3" descr="P:\SämannS\Scans\Werbung\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212" y="4257373"/>
            <a:ext cx="3096142" cy="202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260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0"/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0" fill="hold"/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0" fill="hold"/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695400" y="622540"/>
            <a:ext cx="5832648" cy="2304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de-DE" sz="4800" b="1" dirty="0" smtClean="0">
                <a:solidFill>
                  <a:prstClr val="white"/>
                </a:solidFill>
                <a:latin typeface="Calibri Light"/>
              </a:rPr>
              <a:t>Auf ein erfolgreiches und verletzungsfreies Jahr 2022</a:t>
            </a:r>
            <a:endParaRPr sz="4800" dirty="0">
              <a:solidFill>
                <a:prstClr val="white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80584" y="1516224"/>
            <a:ext cx="5805266" cy="38701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53" y="4034922"/>
            <a:ext cx="5549664" cy="23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1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967" y="692696"/>
            <a:ext cx="8424935" cy="5616624"/>
          </a:xfrm>
          <a:prstGeom prst="rect">
            <a:avLst/>
          </a:prstGeom>
        </p:spPr>
      </p:pic>
      <p:sp>
        <p:nvSpPr>
          <p:cNvPr id="259" name="CustomShape 1"/>
          <p:cNvSpPr/>
          <p:nvPr/>
        </p:nvSpPr>
        <p:spPr>
          <a:xfrm>
            <a:off x="814175" y="270892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10000" b="1" dirty="0" smtClean="0">
                <a:latin typeface="Calibri Light"/>
              </a:rPr>
              <a:t>ENDE</a:t>
            </a:r>
            <a:endParaRPr sz="10000" dirty="0"/>
          </a:p>
        </p:txBody>
      </p:sp>
      <p:sp>
        <p:nvSpPr>
          <p:cNvPr id="260" name="CustomShape 2"/>
          <p:cNvSpPr/>
          <p:nvPr/>
        </p:nvSpPr>
        <p:spPr>
          <a:xfrm>
            <a:off x="263352" y="1988840"/>
            <a:ext cx="11737304" cy="4392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55175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1348085"/>
            <a:ext cx="7416824" cy="4944550"/>
          </a:xfrm>
          <a:prstGeom prst="rect">
            <a:avLst/>
          </a:prstGeom>
        </p:spPr>
      </p:pic>
      <p:sp>
        <p:nvSpPr>
          <p:cNvPr id="6" name="CustomShape 1"/>
          <p:cNvSpPr/>
          <p:nvPr/>
        </p:nvSpPr>
        <p:spPr>
          <a:xfrm>
            <a:off x="3506120" y="116632"/>
            <a:ext cx="4963735" cy="11071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de-DE" sz="6000" b="1" dirty="0" smtClean="0">
                <a:solidFill>
                  <a:prstClr val="white"/>
                </a:solidFill>
                <a:latin typeface="Calibri Light"/>
              </a:rPr>
              <a:t>Sportlerehrung</a:t>
            </a:r>
            <a:endParaRPr sz="6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6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-1608856" y="9509"/>
            <a:ext cx="15337704" cy="13485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dirty="0" smtClean="0">
                <a:latin typeface="Calibri Light"/>
              </a:rPr>
              <a:t>Tennistag im Rahmen des Sportcamps </a:t>
            </a:r>
            <a:endParaRPr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3379" y="2198143"/>
            <a:ext cx="5040560" cy="336037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928" y="1358050"/>
            <a:ext cx="5760640" cy="3840426"/>
          </a:xfrm>
          <a:prstGeom prst="rect">
            <a:avLst/>
          </a:prstGeom>
        </p:spPr>
      </p:pic>
      <p:sp>
        <p:nvSpPr>
          <p:cNvPr id="7" name="CustomShape 1"/>
          <p:cNvSpPr/>
          <p:nvPr/>
        </p:nvSpPr>
        <p:spPr>
          <a:xfrm>
            <a:off x="767408" y="5373216"/>
            <a:ext cx="12097344" cy="13485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dirty="0" smtClean="0">
                <a:latin typeface="Calibri Light"/>
              </a:rPr>
              <a:t>abgesagt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479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063208" y="465594"/>
            <a:ext cx="3913112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dirty="0" smtClean="0">
                <a:latin typeface="Calibri Light"/>
              </a:rPr>
              <a:t>WTB-Mobil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928" y="1790034"/>
            <a:ext cx="5616624" cy="421678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7269" y="1529426"/>
            <a:ext cx="5373218" cy="3582146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5303912" y="4797152"/>
            <a:ext cx="3913112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dirty="0" smtClean="0">
                <a:latin typeface="Calibri Light"/>
              </a:rPr>
              <a:t>abgesagt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32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832" y="907259"/>
            <a:ext cx="6947912" cy="5216945"/>
          </a:xfrm>
          <a:prstGeom prst="rect">
            <a:avLst/>
          </a:prstGeom>
        </p:spPr>
      </p:pic>
      <p:sp>
        <p:nvSpPr>
          <p:cNvPr id="243" name="CustomShape 1"/>
          <p:cNvSpPr/>
          <p:nvPr/>
        </p:nvSpPr>
        <p:spPr>
          <a:xfrm>
            <a:off x="433975" y="908720"/>
            <a:ext cx="3816424" cy="1706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 smtClean="0">
                <a:latin typeface="Calibri Light"/>
                <a:ea typeface="DejaVu Sans"/>
              </a:rPr>
              <a:t>Löwenpokal</a:t>
            </a:r>
            <a:r>
              <a:rPr lang="de-DE" sz="6000" b="1" dirty="0">
                <a:latin typeface="Calibri Light"/>
                <a:ea typeface="DejaVu Sans"/>
              </a:rPr>
              <a:t> </a:t>
            </a:r>
            <a:endParaRPr lang="de-DE" sz="6000" b="1" dirty="0" smtClean="0">
              <a:latin typeface="Calibri Light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de-DE" sz="6000" b="1" dirty="0" smtClean="0">
                <a:latin typeface="Calibri Light"/>
              </a:rPr>
              <a:t>U12-U18</a:t>
            </a:r>
            <a:endParaRPr dirty="0"/>
          </a:p>
        </p:txBody>
      </p:sp>
      <p:sp>
        <p:nvSpPr>
          <p:cNvPr id="3" name="Rechteck 2"/>
          <p:cNvSpPr/>
          <p:nvPr/>
        </p:nvSpPr>
        <p:spPr>
          <a:xfrm>
            <a:off x="2135560" y="5373216"/>
            <a:ext cx="9289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/>
            <a:r>
              <a:rPr lang="de-DE" sz="3200" b="1" dirty="0" err="1" smtClean="0">
                <a:latin typeface="Calibri Light"/>
              </a:rPr>
              <a:t>Coronakonforme</a:t>
            </a:r>
            <a:r>
              <a:rPr lang="de-DE" sz="3200" b="1" dirty="0" smtClean="0">
                <a:latin typeface="Calibri Light"/>
              </a:rPr>
              <a:t> Turnierdurchführung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576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33886" y="332656"/>
            <a:ext cx="7298840" cy="1706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 smtClean="0">
                <a:latin typeface="Calibri Light"/>
                <a:ea typeface="DejaVu Sans"/>
              </a:rPr>
              <a:t>Löwenpokal</a:t>
            </a:r>
            <a:r>
              <a:rPr lang="de-DE" sz="6000" b="1" dirty="0">
                <a:latin typeface="Calibri Light"/>
                <a:ea typeface="DejaVu Sans"/>
              </a:rPr>
              <a:t> </a:t>
            </a:r>
            <a:r>
              <a:rPr lang="de-DE" sz="6000" b="1" dirty="0" smtClean="0">
                <a:latin typeface="Calibri Light"/>
              </a:rPr>
              <a:t>U12-U18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22" y="2007500"/>
            <a:ext cx="6398568" cy="426571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84608" y="1681935"/>
            <a:ext cx="5469564" cy="36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263352" y="404664"/>
            <a:ext cx="7298840" cy="1706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dirty="0" smtClean="0">
                <a:latin typeface="Calibri Light"/>
                <a:ea typeface="DejaVu Sans"/>
              </a:rPr>
              <a:t>Löwenpokal</a:t>
            </a:r>
            <a:r>
              <a:rPr lang="de-DE" sz="6000" b="1" dirty="0">
                <a:latin typeface="Calibri Light"/>
                <a:ea typeface="DejaVu Sans"/>
              </a:rPr>
              <a:t> </a:t>
            </a:r>
            <a:r>
              <a:rPr lang="de-DE" sz="6000" b="1" dirty="0" smtClean="0">
                <a:latin typeface="Calibri Light"/>
              </a:rPr>
              <a:t>U12-U18</a:t>
            </a:r>
            <a:endParaRPr dirty="0"/>
          </a:p>
        </p:txBody>
      </p:sp>
      <p:sp>
        <p:nvSpPr>
          <p:cNvPr id="3" name="Rechteck 2"/>
          <p:cNvSpPr/>
          <p:nvPr/>
        </p:nvSpPr>
        <p:spPr>
          <a:xfrm>
            <a:off x="-2112912" y="2636912"/>
            <a:ext cx="9145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/>
            <a:r>
              <a:rPr lang="de-DE" sz="3200" b="1" dirty="0" smtClean="0">
                <a:latin typeface="Calibri Light"/>
              </a:rPr>
              <a:t>Trotz vieler Regenunterbrechungen </a:t>
            </a:r>
          </a:p>
          <a:p>
            <a:pPr lvl="6"/>
            <a:r>
              <a:rPr lang="de-DE" sz="3200" b="1" dirty="0" smtClean="0">
                <a:latin typeface="Calibri Light"/>
              </a:rPr>
              <a:t>ein voller Erfolg!</a:t>
            </a:r>
          </a:p>
          <a:p>
            <a:pPr lvl="6"/>
            <a:endParaRPr lang="de-DE" sz="3200" b="1" dirty="0">
              <a:latin typeface="Calibri Light"/>
            </a:endParaRPr>
          </a:p>
          <a:p>
            <a:pPr lvl="6"/>
            <a:r>
              <a:rPr lang="de-DE" sz="3200" b="1" dirty="0" smtClean="0">
                <a:latin typeface="Calibri Light"/>
              </a:rPr>
              <a:t>Wir freuen uns auf eine Neuauflage</a:t>
            </a:r>
          </a:p>
          <a:p>
            <a:pPr lvl="6"/>
            <a:r>
              <a:rPr lang="de-DE" sz="3200" b="1" dirty="0">
                <a:latin typeface="Calibri Light"/>
              </a:rPr>
              <a:t>i</a:t>
            </a:r>
            <a:r>
              <a:rPr lang="de-DE" sz="3200" b="1" dirty="0" smtClean="0">
                <a:latin typeface="Calibri Light"/>
              </a:rPr>
              <a:t>n 2022!</a:t>
            </a:r>
            <a:endParaRPr lang="de-DE" sz="3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48604" y="1856319"/>
            <a:ext cx="5253539" cy="35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9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Breitbild</PresentationFormat>
  <Paragraphs>131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32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DejaVu Sans</vt:lpstr>
      <vt:lpstr>StarSymbol</vt:lpstr>
      <vt:lpstr>Wingdings</vt:lpstr>
      <vt:lpstr>Office Theme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Regina Faeseler</dc:creator>
  <cp:lastModifiedBy>Regina Fäseler</cp:lastModifiedBy>
  <cp:revision>209</cp:revision>
  <dcterms:modified xsi:type="dcterms:W3CDTF">2022-01-18T12:22:25Z</dcterms:modified>
</cp:coreProperties>
</file>